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0" y="-1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1482812" y="1164101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2563641" y="1661746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2563641" y="1641409"/>
            <a:ext cx="4174784" cy="4189823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76F35524-F180-4E5B-BFA8-F585CDD1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20103" r="17331" b="18802"/>
          <a:stretch/>
        </p:blipFill>
        <p:spPr bwMode="auto">
          <a:xfrm>
            <a:off x="3952961" y="810451"/>
            <a:ext cx="4174784" cy="42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47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EntitledJNL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20</cp:revision>
  <dcterms:created xsi:type="dcterms:W3CDTF">2021-03-08T03:04:31Z</dcterms:created>
  <dcterms:modified xsi:type="dcterms:W3CDTF">2021-05-01T14:42:44Z</dcterms:modified>
</cp:coreProperties>
</file>